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74" r:id="rId2"/>
    <p:sldId id="291" r:id="rId3"/>
    <p:sldId id="295" r:id="rId4"/>
    <p:sldId id="257" r:id="rId5"/>
    <p:sldId id="276" r:id="rId6"/>
    <p:sldId id="258" r:id="rId7"/>
    <p:sldId id="273" r:id="rId8"/>
    <p:sldId id="260" r:id="rId9"/>
    <p:sldId id="293" r:id="rId10"/>
    <p:sldId id="261" r:id="rId11"/>
    <p:sldId id="294" r:id="rId12"/>
    <p:sldId id="277" r:id="rId13"/>
    <p:sldId id="262" r:id="rId14"/>
    <p:sldId id="292" r:id="rId15"/>
    <p:sldId id="296" r:id="rId16"/>
    <p:sldId id="297" r:id="rId17"/>
    <p:sldId id="278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ABDC"/>
    <a:srgbClr val="C39BE1"/>
    <a:srgbClr val="A6DBE8"/>
    <a:srgbClr val="FBDFEB"/>
    <a:srgbClr val="62C8CE"/>
    <a:srgbClr val="C0E6EA"/>
    <a:srgbClr val="FFF200"/>
    <a:srgbClr val="7F7F7F"/>
    <a:srgbClr val="5ABDD4"/>
    <a:srgbClr val="2AE9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>
        <p:scale>
          <a:sx n="52" d="100"/>
          <a:sy n="52" d="100"/>
        </p:scale>
        <p:origin x="-1836" y="-564"/>
      </p:cViewPr>
      <p:guideLst>
        <p:guide orient="horz" pos="213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4638-3800-4EA1-9090-2CD9B2C76F05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7670-85F4-4951-8719-5BFAF229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6.jpeg"/><Relationship Id="rId11" Type="http://schemas.openxmlformats.org/officeDocument/2006/relationships/slide" Target="slide11.xml"/><Relationship Id="rId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10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9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8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41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26926"/>
            <a:ext cx="81302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fill each blank with a word to complete each sentences.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43722" y="126454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918553" y="1258067"/>
            <a:ext cx="1372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Hai plays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43722" y="218545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443722" y="308862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918552" y="3079968"/>
            <a:ext cx="5132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_______ likes watching sport on TV.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443723" y="400711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918552" y="3998463"/>
            <a:ext cx="1651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Alice plays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918553" y="2194104"/>
            <a:ext cx="4013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Hai </a:t>
            </a:r>
            <a:r>
              <a:rPr lang="en-US" sz="2400" dirty="0" err="1"/>
              <a:t>practises</a:t>
            </a:r>
            <a:r>
              <a:rPr lang="en-US" sz="2400" dirty="0"/>
              <a:t> karate at the club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4" y="4978998"/>
            <a:ext cx="1651634" cy="11010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345" y="4978998"/>
            <a:ext cx="2391010" cy="10400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130" y="4978998"/>
            <a:ext cx="1798314" cy="12033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219" y="4935410"/>
            <a:ext cx="1952396" cy="1301597"/>
          </a:xfrm>
          <a:prstGeom prst="rect">
            <a:avLst/>
          </a:prstGeom>
        </p:spPr>
      </p:pic>
      <p:pic>
        <p:nvPicPr>
          <p:cNvPr id="9" name="B2_14">
            <a:hlinkClick r:id="" action="ppaction://media"/>
            <a:extLst>
              <a:ext uri="{FF2B5EF4-FFF2-40B4-BE49-F238E27FC236}">
                <a16:creationId xmlns:a16="http://schemas.microsoft.com/office/drawing/2014/main" xmlns="" id="{C222FCC2-47A8-4C77-9FB7-8C12E3E8A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49106" y="471041"/>
            <a:ext cx="487363" cy="4873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3A75A84-AD27-4AF2-9505-BE0A4FCAFA53}"/>
              </a:ext>
            </a:extLst>
          </p:cNvPr>
          <p:cNvSpPr txBox="1"/>
          <p:nvPr/>
        </p:nvSpPr>
        <p:spPr>
          <a:xfrm>
            <a:off x="2109355" y="1255650"/>
            <a:ext cx="26817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at school.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FA6156B-74EB-465D-AB20-3B9A828B4D0E}"/>
              </a:ext>
            </a:extLst>
          </p:cNvPr>
          <p:cNvSpPr txBox="1"/>
          <p:nvPr/>
        </p:nvSpPr>
        <p:spPr>
          <a:xfrm>
            <a:off x="2100118" y="1260275"/>
            <a:ext cx="26817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volleyball</a:t>
            </a:r>
            <a:r>
              <a:rPr lang="en-US" sz="2400" dirty="0"/>
              <a:t> at school.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E1AFEA2-7DD9-41A9-B290-B8F058845A6D}"/>
              </a:ext>
            </a:extLst>
          </p:cNvPr>
          <p:cNvSpPr txBox="1"/>
          <p:nvPr/>
        </p:nvSpPr>
        <p:spPr>
          <a:xfrm>
            <a:off x="4781893" y="2188502"/>
            <a:ext cx="3161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times a week.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5A7CE94-C474-4C99-B688-52F25D7A22EE}"/>
              </a:ext>
            </a:extLst>
          </p:cNvPr>
          <p:cNvSpPr txBox="1"/>
          <p:nvPr/>
        </p:nvSpPr>
        <p:spPr>
          <a:xfrm>
            <a:off x="4810876" y="2191585"/>
            <a:ext cx="3161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three</a:t>
            </a:r>
            <a:r>
              <a:rPr lang="en-US" sz="2400" dirty="0"/>
              <a:t> times a week.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3CDB95A-D40D-4ECD-8909-499419B84D2C}"/>
              </a:ext>
            </a:extLst>
          </p:cNvPr>
          <p:cNvSpPr txBox="1"/>
          <p:nvPr/>
        </p:nvSpPr>
        <p:spPr>
          <a:xfrm>
            <a:off x="918552" y="3071074"/>
            <a:ext cx="5132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Alice</a:t>
            </a:r>
            <a:r>
              <a:rPr lang="en-US" sz="2400" dirty="0"/>
              <a:t> likes watching sport on TV.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0137CC0-0ECE-4C3B-8D95-323D02A0B2AF}"/>
              </a:ext>
            </a:extLst>
          </p:cNvPr>
          <p:cNvSpPr txBox="1"/>
          <p:nvPr/>
        </p:nvSpPr>
        <p:spPr>
          <a:xfrm>
            <a:off x="2275641" y="3997972"/>
            <a:ext cx="34146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every Saturday.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7E92FF9-641E-4D12-852C-5FC5C715727F}"/>
              </a:ext>
            </a:extLst>
          </p:cNvPr>
          <p:cNvSpPr txBox="1"/>
          <p:nvPr/>
        </p:nvSpPr>
        <p:spPr>
          <a:xfrm>
            <a:off x="2275641" y="4007115"/>
            <a:ext cx="34146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chess</a:t>
            </a:r>
            <a:r>
              <a:rPr lang="en-US" sz="2400" dirty="0"/>
              <a:t> every Saturday.</a:t>
            </a:r>
          </a:p>
        </p:txBody>
      </p:sp>
      <p:sp>
        <p:nvSpPr>
          <p:cNvPr id="30" name="Rounded Rectangle 3">
            <a:hlinkClick r:id="rId11" action="ppaction://hlinksldjump"/>
            <a:extLst>
              <a:ext uri="{FF2B5EF4-FFF2-40B4-BE49-F238E27FC236}">
                <a16:creationId xmlns:a16="http://schemas.microsoft.com/office/drawing/2014/main" xmlns="" id="{21C21322-A98D-4ED8-8BAF-792672E486E7}"/>
              </a:ext>
            </a:extLst>
          </p:cNvPr>
          <p:cNvSpPr/>
          <p:nvPr/>
        </p:nvSpPr>
        <p:spPr>
          <a:xfrm>
            <a:off x="3855775" y="6380887"/>
            <a:ext cx="1432451" cy="433397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Audio script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85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93" grpId="0"/>
      <p:bldP spid="21" grpId="0"/>
      <p:bldP spid="22" grpId="0"/>
      <p:bldP spid="24" grpId="0"/>
      <p:bldP spid="26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79587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Hello. My name's Hai. I love sport.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play volleyball at school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and I often go cycling with my dad at the weekend. But my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favourite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sport is karate.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</a:t>
              </a:r>
              <a:r>
                <a:rPr lang="en-US" sz="2800" b="0" i="0" dirty="0" err="1">
                  <a:solidFill>
                    <a:srgbClr val="7030A0"/>
                  </a:solidFill>
                  <a:effectLst/>
                  <a:latin typeface="Helvetica Neue"/>
                </a:rPr>
                <a:t>practise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 it three times a week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It makes me strong and confident.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My name's Alice. I'm twelve years old. I don't like doing sport very much, but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like watching sport on TV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My hobby is playing chess.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My friend and I play chess every Saturday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I sometimes play computer games, too. I hope to create a new computer game one day.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xmlns="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2_12">
            <a:hlinkClick r:id="" action="ppaction://media"/>
            <a:extLst>
              <a:ext uri="{FF2B5EF4-FFF2-40B4-BE49-F238E27FC236}">
                <a16:creationId xmlns:a16="http://schemas.microsoft.com/office/drawing/2014/main" xmlns="" id="{610ED800-2520-4C70-B07A-5E58D60DA3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1143.242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165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00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Writing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9132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0"/>
            <a:ext cx="9144000" cy="11747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4996" y="1"/>
            <a:ext cx="76775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Talk about the sport / game you like. Use the following questions as cues.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32061" y="1766455"/>
            <a:ext cx="6203373" cy="3981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/>
              <a:t>What is the name of the sport / game?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/>
              <a:t>How many players are there?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/>
              <a:t>How often do you play it?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/>
              <a:t>What equipment does it need?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/>
              <a:t>Why do you like it?</a:t>
            </a: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0"/>
            <a:ext cx="9144000" cy="1569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4996" y="1"/>
            <a:ext cx="767750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paragraph of 40-50 words about the sport / game you talked about in </a:t>
            </a:r>
            <a:r>
              <a:rPr lang="en-US" sz="25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You can also refer to the listening passages.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9" y="1583006"/>
            <a:ext cx="7920038" cy="501880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1990548" y="2647570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990548" y="3174042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990548" y="3703979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990548" y="4230451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990548" y="4753461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35" y="4499264"/>
            <a:ext cx="5981483" cy="288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6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761354"/>
          </a:xfrm>
        </p:spPr>
        <p:txBody>
          <a:bodyPr/>
          <a:lstStyle/>
          <a:p>
            <a:r>
              <a:rPr lang="en-US" b="1" dirty="0"/>
              <a:t>Suggested answer:</a:t>
            </a:r>
            <a:r>
              <a:rPr lang="en-US" dirty="0"/>
              <a:t/>
            </a:r>
            <a:br>
              <a:rPr lang="en-US" dirty="0"/>
            </a:br>
            <a:r>
              <a:rPr lang="en-US" i="1" dirty="0"/>
              <a:t>I usually play badminton after school with my friend because to play this sport we need two players. I play badminton three times a week. To play badminton, I need two racquets and one shuttlecock.</a:t>
            </a:r>
            <a:br>
              <a:rPr lang="en-US" i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79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 Assignments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1618702"/>
            <a:ext cx="6675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smtClean="0"/>
              <a:t>Write a paragraph of 40-50 words about the sport/game do you like.</a:t>
            </a:r>
          </a:p>
          <a:p>
            <a:pPr marL="285750" indent="-285750">
              <a:buFontTx/>
              <a:buChar char="-"/>
            </a:pPr>
            <a:r>
              <a:rPr lang="en-US" sz="3200" dirty="0" smtClean="0"/>
              <a:t>Do EX in part E in unit 8 in WB.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23421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60649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3500"/>
            <a:ext cx="7987622" cy="34722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1"/>
            <a:ext cx="8853992" cy="22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47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Thursday,February</a:t>
            </a:r>
            <a:r>
              <a:rPr lang="en-US" dirty="0" smtClean="0"/>
              <a:t> 17</a:t>
            </a:r>
            <a:r>
              <a:rPr lang="en-US" baseline="30000" dirty="0" smtClean="0"/>
              <a:t>th</a:t>
            </a:r>
            <a:r>
              <a:rPr lang="en-US" dirty="0" smtClean="0"/>
              <a:t> 2022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09344" y="1684270"/>
            <a:ext cx="6492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+mj-lt"/>
              </a:rPr>
              <a:t>Unit 8: Sports and games</a:t>
            </a:r>
          </a:p>
          <a:p>
            <a:r>
              <a:rPr lang="en-US" sz="3200" b="1" dirty="0" smtClean="0">
                <a:latin typeface="+mj-lt"/>
              </a:rPr>
              <a:t>Lesson 6: Skills  2 p.23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09614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545169"/>
            <a:ext cx="4176100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02" y="420790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51" y="4977749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414" y="4234715"/>
            <a:ext cx="375944" cy="3867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0145" y="4233425"/>
            <a:ext cx="3738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the passages. Who are they about?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4722" y="4966014"/>
            <a:ext cx="3821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the passages again. Then 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) T (True) or F (False) for each sentence.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11357" y="4207906"/>
            <a:ext cx="4005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Talk about the sport / game you like. Use the following questions as cues.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3046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Listening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62882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Writing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1"/>
            <a:ext cx="8853992" cy="22867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51" y="6018510"/>
            <a:ext cx="382842" cy="40514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91745" y="6006775"/>
            <a:ext cx="4171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again and fill each blank with a word to complete each sentences.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414" y="5349706"/>
            <a:ext cx="382842" cy="36096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105809" y="5315882"/>
            <a:ext cx="3821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a paragraph of 40-50 words about the sport / game you talked about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 You can also refer to the listening passages.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Listening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0030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06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183809"/>
            <a:ext cx="77832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passages. Who are they about?</a:t>
            </a:r>
          </a:p>
        </p:txBody>
      </p:sp>
      <p:pic>
        <p:nvPicPr>
          <p:cNvPr id="2" name="B2_12">
            <a:hlinkClick r:id="" action="ppaction://media"/>
            <a:extLst>
              <a:ext uri="{FF2B5EF4-FFF2-40B4-BE49-F238E27FC236}">
                <a16:creationId xmlns:a16="http://schemas.microsoft.com/office/drawing/2014/main" xmlns="" id="{F62B4394-8176-4BBE-8C17-12E947FAE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46256" y="223064"/>
            <a:ext cx="487363" cy="4873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7F1B93B-3035-42BC-B3C7-3F49BF3F3CC0}"/>
              </a:ext>
            </a:extLst>
          </p:cNvPr>
          <p:cNvSpPr txBox="1"/>
          <p:nvPr/>
        </p:nvSpPr>
        <p:spPr>
          <a:xfrm>
            <a:off x="2127827" y="2833092"/>
            <a:ext cx="4888346" cy="119181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0" i="0" dirty="0">
                <a:solidFill>
                  <a:srgbClr val="00B050"/>
                </a:solidFill>
                <a:effectLst/>
              </a:rPr>
              <a:t>The listening passages are about Hai and Alice.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8" name="Rounded Rectangle 3">
            <a:hlinkClick r:id="rId7" action="ppaction://hlinksldjump"/>
            <a:extLst>
              <a:ext uri="{FF2B5EF4-FFF2-40B4-BE49-F238E27FC236}">
                <a16:creationId xmlns:a16="http://schemas.microsoft.com/office/drawing/2014/main" xmlns="" id="{5F7513B6-593F-4317-9EA3-43412BAC0C7E}"/>
              </a:ext>
            </a:extLst>
          </p:cNvPr>
          <p:cNvSpPr/>
          <p:nvPr/>
        </p:nvSpPr>
        <p:spPr>
          <a:xfrm>
            <a:off x="3684494" y="6226825"/>
            <a:ext cx="1775012" cy="578224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/>
                </a:solidFill>
              </a:rPr>
              <a:t>Audio script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0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79587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Hello. My name's Hai. I love sport. I play volleyball at school and I often go cycling with my dad at the weekend. But my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favourite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sport is karate. I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practise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it three times a week. It makes me strong and confident.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My name's Alice. I'm twelve years old. I don't like doing sport very much, but I like watching sport on TV. My hobby is playing chess. My friend and I play chess every Saturday. I sometimes play computer games, too. I hope to create a new computer game one day.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xmlns="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2_12">
            <a:hlinkClick r:id="" action="ppaction://media"/>
            <a:extLst>
              <a:ext uri="{FF2B5EF4-FFF2-40B4-BE49-F238E27FC236}">
                <a16:creationId xmlns:a16="http://schemas.microsoft.com/office/drawing/2014/main" xmlns="" id="{610ED800-2520-4C70-B07A-5E58D60DA3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1143.242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165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32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4245" y="81119"/>
            <a:ext cx="79065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passages again. Then tick (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 for each sentence.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567471"/>
              </p:ext>
            </p:extLst>
          </p:nvPr>
        </p:nvGraphicFramePr>
        <p:xfrm>
          <a:off x="621722" y="1163500"/>
          <a:ext cx="7900555" cy="513426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3592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793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91574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70C0"/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70C0"/>
                          </a:solidFill>
                        </a:rPr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The passages are about two sportsmen.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2.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 Hai goes cycling at the weekend.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3.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Hai’s favourite sport is karate.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4.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 Alice doesn’t like doing sport very much.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5.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 Alice plays computer games every day.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3" name="B2_13">
            <a:hlinkClick r:id="" action="ppaction://media"/>
            <a:extLst>
              <a:ext uri="{FF2B5EF4-FFF2-40B4-BE49-F238E27FC236}">
                <a16:creationId xmlns:a16="http://schemas.microsoft.com/office/drawing/2014/main" xmlns="" id="{7596677F-8B5B-4EC8-864C-A35AF9962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9088" y="511231"/>
            <a:ext cx="487363" cy="487363"/>
          </a:xfrm>
          <a:prstGeom prst="rect">
            <a:avLst/>
          </a:prstGeom>
        </p:spPr>
      </p:pic>
      <p:sp>
        <p:nvSpPr>
          <p:cNvPr id="9" name="Rounded Rectangle 3">
            <a:hlinkClick r:id="rId7" action="ppaction://hlinksldjump"/>
            <a:extLst>
              <a:ext uri="{FF2B5EF4-FFF2-40B4-BE49-F238E27FC236}">
                <a16:creationId xmlns:a16="http://schemas.microsoft.com/office/drawing/2014/main" xmlns="" id="{755CCFBB-FC88-4747-B9D1-9C41D35C8C3F}"/>
              </a:ext>
            </a:extLst>
          </p:cNvPr>
          <p:cNvSpPr/>
          <p:nvPr/>
        </p:nvSpPr>
        <p:spPr>
          <a:xfrm>
            <a:off x="3855775" y="6380887"/>
            <a:ext cx="1432451" cy="433397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AB12151-2C92-4298-BDA1-AEB9467CDE62}"/>
              </a:ext>
            </a:extLst>
          </p:cNvPr>
          <p:cNvSpPr txBox="1"/>
          <p:nvPr/>
        </p:nvSpPr>
        <p:spPr>
          <a:xfrm>
            <a:off x="7897090" y="2022461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5782ED8-A260-474F-B47E-B7A7BF1E164F}"/>
              </a:ext>
            </a:extLst>
          </p:cNvPr>
          <p:cNvSpPr txBox="1"/>
          <p:nvPr/>
        </p:nvSpPr>
        <p:spPr>
          <a:xfrm>
            <a:off x="7093527" y="2905780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4C26E3A-5CFE-4166-9434-9FDF0C23C342}"/>
              </a:ext>
            </a:extLst>
          </p:cNvPr>
          <p:cNvSpPr txBox="1"/>
          <p:nvPr/>
        </p:nvSpPr>
        <p:spPr>
          <a:xfrm>
            <a:off x="7093527" y="3851101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98A6DA0-BC73-4DFD-9836-DFA16B27E3AF}"/>
              </a:ext>
            </a:extLst>
          </p:cNvPr>
          <p:cNvSpPr txBox="1"/>
          <p:nvPr/>
        </p:nvSpPr>
        <p:spPr>
          <a:xfrm>
            <a:off x="7081418" y="4740145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CEAA517-BD42-4264-AD8E-570765E743BA}"/>
              </a:ext>
            </a:extLst>
          </p:cNvPr>
          <p:cNvSpPr txBox="1"/>
          <p:nvPr/>
        </p:nvSpPr>
        <p:spPr>
          <a:xfrm>
            <a:off x="7897090" y="5582204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0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79587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Hello. My name's Hai. I love sport. I play volleyball at school and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often go cycling with my dad at the weekend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But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my </a:t>
              </a:r>
              <a:r>
                <a:rPr lang="en-US" sz="2800" b="0" i="0" dirty="0" err="1">
                  <a:solidFill>
                    <a:srgbClr val="7030A0"/>
                  </a:solidFill>
                  <a:effectLst/>
                  <a:latin typeface="Helvetica Neue"/>
                </a:rPr>
                <a:t>favourite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 sport is karate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I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practise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it three times a week. It makes me strong and confident.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My name's Alice. I'm twelve years old.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don't like doing sport very much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, but I like watching sport on TV. My hobby is playing chess. My friend and I play chess every Saturday.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sometimes play computer games, too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I hope to create a new computer game one day.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xmlns="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2_12">
            <a:hlinkClick r:id="" action="ppaction://media"/>
            <a:extLst>
              <a:ext uri="{FF2B5EF4-FFF2-40B4-BE49-F238E27FC236}">
                <a16:creationId xmlns:a16="http://schemas.microsoft.com/office/drawing/2014/main" xmlns="" id="{610ED800-2520-4C70-B07A-5E58D60DA3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1143.242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165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31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1821</TotalTime>
  <Words>726</Words>
  <Application>Microsoft Office PowerPoint</Application>
  <PresentationFormat>On-screen Show (4:3)</PresentationFormat>
  <Paragraphs>66</Paragraphs>
  <Slides>17</Slides>
  <Notes>0</Notes>
  <HiddenSlides>3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Thursday,February 17th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Suggested answer: I usually play badminton after school with my friend because to play this sport we need two players. I play badminton three times a week. To play badminton, I need two racquets and one shuttlecock. </vt:lpstr>
      <vt:lpstr>Home Assignments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112</cp:revision>
  <dcterms:created xsi:type="dcterms:W3CDTF">2020-12-09T02:04:09Z</dcterms:created>
  <dcterms:modified xsi:type="dcterms:W3CDTF">2022-02-16T10:02:59Z</dcterms:modified>
</cp:coreProperties>
</file>